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10" d="100"/>
          <a:sy n="10" d="100"/>
        </p:scale>
        <p:origin x="1506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8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14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91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94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41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3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00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56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53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66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3187"/>
          <a:stretch/>
        </p:blipFill>
        <p:spPr>
          <a:xfrm>
            <a:off x="199706" y="341617"/>
            <a:ext cx="8111218" cy="61984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03923" y="493238"/>
            <a:ext cx="20991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accent6">
                    <a:lumMod val="50000"/>
                  </a:schemeClr>
                </a:solidFill>
                <a:latin typeface="Godzilla" pitchFamily="2" charset="0"/>
              </a:rPr>
              <a:t>I ENCONTRO POTIGUAR DE MEDICINA VETERINARIA</a:t>
            </a:r>
            <a:endParaRPr lang="pt-BR" sz="80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t-BR" sz="6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Mossoró, Rio Grande do Norte, Brasil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24670893" y="442179"/>
            <a:ext cx="164517" cy="144000"/>
          </a:xfrm>
          <a:prstGeom prst="line">
            <a:avLst/>
          </a:prstGeom>
          <a:ln w="7620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6539189" y="1284003"/>
            <a:ext cx="52952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FF0000"/>
                </a:solidFill>
              </a:rPr>
              <a:t>OPCIONAL: LOGO DA INSTITUIÇÃO OU LABORATÓRIO A QUAL OAUTOR PERTENCE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157718" y="3147445"/>
            <a:ext cx="1008385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500" dirty="0">
                <a:solidFill>
                  <a:srgbClr val="FF0000"/>
                </a:solidFill>
              </a:rPr>
              <a:t>TÍTULO DO TRABALHO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689899" y="6540048"/>
            <a:ext cx="11019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O MODELO DO CABEÇALHO DEVERÁ SER O MESMO </a:t>
            </a:r>
          </a:p>
          <a:p>
            <a:pPr algn="ctr"/>
            <a:r>
              <a:rPr lang="pt-BR" sz="4000" dirty="0">
                <a:solidFill>
                  <a:srgbClr val="FF0000"/>
                </a:solidFill>
              </a:rPr>
              <a:t>UTILIZADO NA CONFECÇÃO DOS RESUMOS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1097280" y="8641080"/>
            <a:ext cx="13441680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INTRODUÇÃO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034540" y="12988945"/>
            <a:ext cx="1156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Na introdução deverá conter referências sobre o assunto abordado no resumo</a:t>
            </a:r>
          </a:p>
        </p:txBody>
      </p:sp>
      <p:sp>
        <p:nvSpPr>
          <p:cNvPr id="15" name="Retângulo Arredondado 13"/>
          <p:cNvSpPr/>
          <p:nvPr/>
        </p:nvSpPr>
        <p:spPr>
          <a:xfrm>
            <a:off x="1097280" y="23014567"/>
            <a:ext cx="13441680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MATERIAL E MÉTODOS</a:t>
            </a:r>
          </a:p>
        </p:txBody>
      </p:sp>
      <p:sp>
        <p:nvSpPr>
          <p:cNvPr id="16" name="Retângulo Arredondado 13"/>
          <p:cNvSpPr/>
          <p:nvPr/>
        </p:nvSpPr>
        <p:spPr>
          <a:xfrm>
            <a:off x="1184434" y="36791688"/>
            <a:ext cx="30030420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REFERÊNCIAL BIBLIOGRÁFICO</a:t>
            </a:r>
          </a:p>
        </p:txBody>
      </p:sp>
      <p:sp>
        <p:nvSpPr>
          <p:cNvPr id="17" name="Retângulo Arredondado 13"/>
          <p:cNvSpPr/>
          <p:nvPr/>
        </p:nvSpPr>
        <p:spPr>
          <a:xfrm>
            <a:off x="17686020" y="8641080"/>
            <a:ext cx="13441680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RESULTADOS</a:t>
            </a:r>
          </a:p>
        </p:txBody>
      </p:sp>
      <p:sp>
        <p:nvSpPr>
          <p:cNvPr id="18" name="Retângulo Arredondado 13"/>
          <p:cNvSpPr/>
          <p:nvPr/>
        </p:nvSpPr>
        <p:spPr>
          <a:xfrm>
            <a:off x="17686020" y="25933188"/>
            <a:ext cx="13441680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CONCLUSÃO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034540" y="17447194"/>
            <a:ext cx="1156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A distância entre os tópicos (introdução, metodologia </a:t>
            </a:r>
            <a:r>
              <a:rPr lang="pt-BR" sz="4000" dirty="0" err="1">
                <a:solidFill>
                  <a:srgbClr val="FF0000"/>
                </a:solidFill>
              </a:rPr>
              <a:t>etc</a:t>
            </a:r>
            <a:r>
              <a:rPr lang="pt-BR" sz="4000" dirty="0">
                <a:solidFill>
                  <a:srgbClr val="FF0000"/>
                </a:solidFill>
              </a:rPr>
              <a:t>) pode ser alterada de acordo com a necessidade do autor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630756" y="15187999"/>
            <a:ext cx="1156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Objetivo do trabalho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244090" y="27789794"/>
            <a:ext cx="1156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Na metodologia deverão ser apresentados os meios utilizados para desenvolvimento do trabalho )tipo de estudo, técnicas, material, normas éticas </a:t>
            </a:r>
            <a:r>
              <a:rPr lang="pt-BR" sz="4000" dirty="0" err="1">
                <a:solidFill>
                  <a:srgbClr val="FF0000"/>
                </a:solidFill>
              </a:rPr>
              <a:t>etc</a:t>
            </a:r>
            <a:r>
              <a:rPr lang="pt-BR" sz="4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9204060" y="12440619"/>
            <a:ext cx="1156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Os resultados deverão ser apresentados de forma lógica. Poderão ser utilizados fotos, gráficos tabelas etc.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8623280" y="27789794"/>
            <a:ext cx="1156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Deverá ser objetiva e sucinta. Não deve ser uma repetição dos resultados.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16199644" y="8641080"/>
            <a:ext cx="0" cy="27720000"/>
          </a:xfrm>
          <a:prstGeom prst="line">
            <a:avLst/>
          </a:prstGeom>
          <a:ln w="5715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8996615" y="4401721"/>
            <a:ext cx="144060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AUTORES</a:t>
            </a:r>
          </a:p>
          <a:p>
            <a:pPr algn="ctr"/>
            <a:r>
              <a:rPr lang="pt-BR" sz="4400" dirty="0">
                <a:solidFill>
                  <a:srgbClr val="FF0000"/>
                </a:solidFill>
              </a:rPr>
              <a:t>IDENTIFICAÇÃO DOS AUTORES, PROCEDENCIA INSTITUCIONAL</a:t>
            </a:r>
          </a:p>
          <a:p>
            <a:pPr algn="ctr"/>
            <a:r>
              <a:rPr lang="pt-BR" sz="4400" dirty="0">
                <a:solidFill>
                  <a:srgbClr val="FF0000"/>
                </a:solidFill>
              </a:rPr>
              <a:t>EMAIL DO RESPONSÁVEL PELO TRABALHO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06486" y="20476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704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153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Godzilla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15</cp:revision>
  <dcterms:created xsi:type="dcterms:W3CDTF">2019-01-24T22:41:37Z</dcterms:created>
  <dcterms:modified xsi:type="dcterms:W3CDTF">2019-01-25T17:28:18Z</dcterms:modified>
</cp:coreProperties>
</file>