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>
        <p:scale>
          <a:sx n="19" d="100"/>
          <a:sy n="19" d="100"/>
        </p:scale>
        <p:origin x="55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83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14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91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94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41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53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2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00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56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53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B5D-8183-467E-B2B5-884851A82267}" type="datetimeFigureOut">
              <a:rPr lang="pt-BR" smtClean="0"/>
              <a:t>25/01/2019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47EE2-DF06-490B-BAFB-DDCDC42C8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66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5703923" y="493238"/>
            <a:ext cx="20991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accent6">
                    <a:lumMod val="50000"/>
                  </a:schemeClr>
                </a:solidFill>
                <a:latin typeface="Godzilla" pitchFamily="2" charset="0"/>
              </a:rPr>
              <a:t>I ENCONTRO POTIGUAR DE MEDICINA VETERINARIA</a:t>
            </a:r>
            <a:endParaRPr lang="pt-BR" sz="80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pt-BR" sz="6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Mossoró, Rio Grande do Norte, Brasil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157722" y="3051147"/>
            <a:ext cx="1008385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500" dirty="0">
                <a:solidFill>
                  <a:srgbClr val="FF0000"/>
                </a:solidFill>
              </a:rPr>
              <a:t>TÍTULO DO TRABALHO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996615" y="4401721"/>
            <a:ext cx="144060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FF0000"/>
                </a:solidFill>
              </a:rPr>
              <a:t>AUTORES</a:t>
            </a:r>
          </a:p>
          <a:p>
            <a:pPr algn="ctr"/>
            <a:r>
              <a:rPr lang="pt-BR" sz="4400" dirty="0">
                <a:solidFill>
                  <a:srgbClr val="FF0000"/>
                </a:solidFill>
              </a:rPr>
              <a:t>IDENTIFICAÇÃO DOS AUTORES, PROCEDENCIA INSTITUCIONAL</a:t>
            </a:r>
          </a:p>
          <a:p>
            <a:pPr algn="ctr"/>
            <a:r>
              <a:rPr lang="pt-BR" sz="4400" dirty="0">
                <a:solidFill>
                  <a:srgbClr val="FF0000"/>
                </a:solidFill>
              </a:rPr>
              <a:t>EMAIL DO RESPONSÁVEL PELO TRABALHO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704223" y="6540048"/>
            <a:ext cx="110194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O MODELO DO CABEÇALHO DEVERÁ SER O MESMO </a:t>
            </a:r>
          </a:p>
          <a:p>
            <a:pPr algn="ctr"/>
            <a:r>
              <a:rPr lang="pt-BR" sz="4000" dirty="0">
                <a:solidFill>
                  <a:srgbClr val="FF0000"/>
                </a:solidFill>
              </a:rPr>
              <a:t>UTILIZADO NA CONFECÇÃO DOS RESUMOS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416064" y="10605445"/>
            <a:ext cx="11567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Na introdução deverá conter referências sobre o assunto abordado no resumo</a:t>
            </a:r>
          </a:p>
        </p:txBody>
      </p:sp>
      <p:sp>
        <p:nvSpPr>
          <p:cNvPr id="15" name="Retângulo Arredondado 13"/>
          <p:cNvSpPr/>
          <p:nvPr/>
        </p:nvSpPr>
        <p:spPr>
          <a:xfrm>
            <a:off x="5335200" y="17321416"/>
            <a:ext cx="21648896" cy="1260000"/>
          </a:xfrm>
          <a:prstGeom prst="roundRect">
            <a:avLst/>
          </a:prstGeom>
          <a:solidFill>
            <a:srgbClr val="385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0" dirty="0"/>
              <a:t>RELATO DE CASO</a:t>
            </a:r>
          </a:p>
        </p:txBody>
      </p:sp>
      <p:sp>
        <p:nvSpPr>
          <p:cNvPr id="16" name="Retângulo Arredondado 13"/>
          <p:cNvSpPr/>
          <p:nvPr/>
        </p:nvSpPr>
        <p:spPr>
          <a:xfrm>
            <a:off x="1184434" y="36791688"/>
            <a:ext cx="30030420" cy="1260000"/>
          </a:xfrm>
          <a:prstGeom prst="roundRect">
            <a:avLst/>
          </a:prstGeom>
          <a:solidFill>
            <a:srgbClr val="385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0" dirty="0"/>
              <a:t>REFERÊNCIAL BIBLIOGRÁFICO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0678036" y="13644945"/>
            <a:ext cx="11567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A distância entre os tópicos (introdução, relato de caso </a:t>
            </a:r>
            <a:r>
              <a:rPr lang="pt-BR" sz="4000" dirty="0" err="1">
                <a:solidFill>
                  <a:srgbClr val="FF0000"/>
                </a:solidFill>
              </a:rPr>
              <a:t>etc</a:t>
            </a:r>
            <a:r>
              <a:rPr lang="pt-BR" sz="4000" dirty="0">
                <a:solidFill>
                  <a:srgbClr val="FF0000"/>
                </a:solidFill>
              </a:rPr>
              <a:t>) pode ser alterada de acordo com a necessidade do autor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0557106" y="12356250"/>
            <a:ext cx="11567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Objetivo do trabalho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0423226" y="34072178"/>
            <a:ext cx="11567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Deverá ser objetiva e sucinta. </a:t>
            </a:r>
          </a:p>
        </p:txBody>
      </p:sp>
      <p:sp>
        <p:nvSpPr>
          <p:cNvPr id="25" name="Retângulo Arredondado 13"/>
          <p:cNvSpPr/>
          <p:nvPr/>
        </p:nvSpPr>
        <p:spPr>
          <a:xfrm>
            <a:off x="5335200" y="31718687"/>
            <a:ext cx="21648896" cy="1260000"/>
          </a:xfrm>
          <a:prstGeom prst="roundRect">
            <a:avLst/>
          </a:prstGeom>
          <a:solidFill>
            <a:srgbClr val="385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0" dirty="0"/>
              <a:t>CONCLUSÃO</a:t>
            </a:r>
          </a:p>
        </p:txBody>
      </p:sp>
      <p:sp>
        <p:nvSpPr>
          <p:cNvPr id="26" name="Retângulo Arredondado 13"/>
          <p:cNvSpPr/>
          <p:nvPr/>
        </p:nvSpPr>
        <p:spPr>
          <a:xfrm>
            <a:off x="5335200" y="8878135"/>
            <a:ext cx="21648896" cy="1260000"/>
          </a:xfrm>
          <a:prstGeom prst="roundRect">
            <a:avLst/>
          </a:prstGeom>
          <a:solidFill>
            <a:srgbClr val="385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500" dirty="0"/>
              <a:t>INTRODUÇÃO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1" t="3187"/>
          <a:stretch/>
        </p:blipFill>
        <p:spPr>
          <a:xfrm>
            <a:off x="199706" y="341617"/>
            <a:ext cx="8111218" cy="6198431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26692094" y="1284003"/>
            <a:ext cx="529529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FF0000"/>
                </a:solidFill>
              </a:rPr>
              <a:t>OPCIONAL: LOGO DA INSTITUIÇÃO OU LABORATÓRIO A QUAL OAUTOR PERTENCE</a:t>
            </a: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24677243" y="442179"/>
            <a:ext cx="164517" cy="144000"/>
          </a:xfrm>
          <a:prstGeom prst="line">
            <a:avLst/>
          </a:prstGeom>
          <a:ln w="76200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704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103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Godzilla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17</cp:revision>
  <dcterms:created xsi:type="dcterms:W3CDTF">2019-01-24T22:41:37Z</dcterms:created>
  <dcterms:modified xsi:type="dcterms:W3CDTF">2019-01-25T17:26:16Z</dcterms:modified>
</cp:coreProperties>
</file>